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4" r:id="rId4"/>
    <p:sldId id="262" r:id="rId5"/>
    <p:sldId id="257" r:id="rId6"/>
    <p:sldId id="258" r:id="rId7"/>
    <p:sldId id="259" r:id="rId8"/>
    <p:sldId id="260" r:id="rId9"/>
    <p:sldId id="263" r:id="rId10"/>
    <p:sldId id="266" r:id="rId11"/>
    <p:sldId id="267" r:id="rId12"/>
    <p:sldId id="269" r:id="rId13"/>
    <p:sldId id="265" r:id="rId14"/>
    <p:sldId id="268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8A6E39-61AD-4D63-8917-BD16A4232A32}" v="4" dt="2019-04-07T12:58:01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Baker" userId="c0541efa05ecf03d" providerId="LiveId" clId="{8B8A6E39-61AD-4D63-8917-BD16A4232A32}"/>
    <pc:docChg chg="modSld sldOrd">
      <pc:chgData name="Danny Baker" userId="c0541efa05ecf03d" providerId="LiveId" clId="{8B8A6E39-61AD-4D63-8917-BD16A4232A32}" dt="2019-04-07T13:01:24.869" v="87" actId="20577"/>
      <pc:docMkLst>
        <pc:docMk/>
      </pc:docMkLst>
      <pc:sldChg chg="modSp">
        <pc:chgData name="Danny Baker" userId="c0541efa05ecf03d" providerId="LiveId" clId="{8B8A6E39-61AD-4D63-8917-BD16A4232A32}" dt="2019-04-07T12:56:53.418" v="64" actId="20577"/>
        <pc:sldMkLst>
          <pc:docMk/>
          <pc:sldMk cId="180343305" sldId="256"/>
        </pc:sldMkLst>
        <pc:spChg chg="mod">
          <ac:chgData name="Danny Baker" userId="c0541efa05ecf03d" providerId="LiveId" clId="{8B8A6E39-61AD-4D63-8917-BD16A4232A32}" dt="2019-04-07T12:56:53.418" v="64" actId="20577"/>
          <ac:spMkLst>
            <pc:docMk/>
            <pc:sldMk cId="180343305" sldId="256"/>
            <ac:spMk id="3" creationId="{3474589D-3115-470A-89CD-8B82859E185C}"/>
          </ac:spMkLst>
        </pc:spChg>
      </pc:sldChg>
      <pc:sldChg chg="ord">
        <pc:chgData name="Danny Baker" userId="c0541efa05ecf03d" providerId="LiveId" clId="{8B8A6E39-61AD-4D63-8917-BD16A4232A32}" dt="2019-04-07T12:57:43.635" v="65"/>
        <pc:sldMkLst>
          <pc:docMk/>
          <pc:sldMk cId="3829508099" sldId="261"/>
        </pc:sldMkLst>
      </pc:sldChg>
      <pc:sldChg chg="ord">
        <pc:chgData name="Danny Baker" userId="c0541efa05ecf03d" providerId="LiveId" clId="{8B8A6E39-61AD-4D63-8917-BD16A4232A32}" dt="2019-04-07T12:57:51.947" v="66"/>
        <pc:sldMkLst>
          <pc:docMk/>
          <pc:sldMk cId="1954163675" sldId="262"/>
        </pc:sldMkLst>
      </pc:sldChg>
      <pc:sldChg chg="modSp">
        <pc:chgData name="Danny Baker" userId="c0541efa05ecf03d" providerId="LiveId" clId="{8B8A6E39-61AD-4D63-8917-BD16A4232A32}" dt="2019-04-07T13:01:24.869" v="87" actId="20577"/>
        <pc:sldMkLst>
          <pc:docMk/>
          <pc:sldMk cId="3776970474" sldId="263"/>
        </pc:sldMkLst>
        <pc:spChg chg="mod">
          <ac:chgData name="Danny Baker" userId="c0541efa05ecf03d" providerId="LiveId" clId="{8B8A6E39-61AD-4D63-8917-BD16A4232A32}" dt="2019-04-07T13:01:24.869" v="87" actId="20577"/>
          <ac:spMkLst>
            <pc:docMk/>
            <pc:sldMk cId="3776970474" sldId="263"/>
            <ac:spMk id="3" creationId="{BD4C526D-0066-42D2-9A49-F2B8C31023EE}"/>
          </ac:spMkLst>
        </pc:spChg>
      </pc:sldChg>
      <pc:sldChg chg="ord">
        <pc:chgData name="Danny Baker" userId="c0541efa05ecf03d" providerId="LiveId" clId="{8B8A6E39-61AD-4D63-8917-BD16A4232A32}" dt="2019-04-07T12:58:01.135" v="67"/>
        <pc:sldMkLst>
          <pc:docMk/>
          <pc:sldMk cId="2380713277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02FC1-4A44-4902-825A-66D33FC592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La Prueba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74589D-3115-470A-89CD-8B82859E18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El Verdadero Valor De La Inevitable Aflicción En El Discípulo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3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EAC3-2ABF-4749-A48E-70627903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Prueba Incomparable Con La Gloria Futura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8F02F-185F-404E-BEF8-720FF7AE8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18 </a:t>
            </a:r>
            <a:r>
              <a:rPr lang="es-ES" dirty="0"/>
              <a:t>Pues tengo por cierto que las aflicciones del tiempo presente no son comparables con la gloria venidera que en nosotros ha de manifestarse. ROMANOS 8.18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31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B8B62-E6FC-4FCC-AAA3-E1D6E68D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Prueba Útil Para Ser Hechos A Su Imagen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201B4-A8FA-4158-AA8E-77B7EF12F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28 </a:t>
            </a:r>
            <a:r>
              <a:rPr lang="es-ES" dirty="0"/>
              <a:t>Y sabemos que a los que aman a Dios, todas las cosas les ayudan a bien, esto es, a los que conforme a su propósito son llamados. </a:t>
            </a:r>
            <a:r>
              <a:rPr lang="es-ES" b="1" baseline="30000" dirty="0"/>
              <a:t>29 </a:t>
            </a:r>
            <a:r>
              <a:rPr lang="es-ES" dirty="0"/>
              <a:t>Porque a los que antes conoció, también los predestinó para que fuesen hechos conformes a la imagen de su Hijo… ROMANOS 8.28-29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76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974A-D875-4B85-80BB-D1985D5A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Mirada En La Meta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FAFBB-2611-47F8-B535-798BCD11D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prueba es el examen; el crisol de la plata, la hornaza del oro. En la prueba se ve cómo estamos. No es un accidente casual, sino una instancia divina y necesaria. </a:t>
            </a:r>
          </a:p>
          <a:p>
            <a:r>
              <a:rPr lang="es-AR" dirty="0"/>
              <a:t>El fin de la prueba es que seamos perfeccionados, purificados y que maduremos hacia la imagen de Cristo.</a:t>
            </a:r>
          </a:p>
          <a:p>
            <a:r>
              <a:rPr lang="es-AR" dirty="0"/>
              <a:t>La imagen de Cristo: amor sacrificial + humildad + mansedumbre</a:t>
            </a:r>
          </a:p>
          <a:p>
            <a:r>
              <a:rPr lang="es-AR" dirty="0"/>
              <a:t>Estas tres cosas no se aprenden en la bonanza sino en la adversidad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49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3224A-5180-489E-B30D-D4A629F0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2F1F6-3AF7-480B-B86B-E75D041B5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prueba es necesaria e inevitable</a:t>
            </a:r>
          </a:p>
          <a:p>
            <a:r>
              <a:rPr lang="es-AR" dirty="0"/>
              <a:t>Porque la fe debe ser probada</a:t>
            </a:r>
          </a:p>
          <a:p>
            <a:r>
              <a:rPr lang="es-AR" dirty="0"/>
              <a:t>El fin de la fe es la salvación</a:t>
            </a:r>
          </a:p>
          <a:p>
            <a:r>
              <a:rPr lang="es-AR" dirty="0"/>
              <a:t>Las pruebas siempre serán soportables y sorteables</a:t>
            </a:r>
          </a:p>
          <a:p>
            <a:r>
              <a:rPr lang="es-AR" dirty="0"/>
              <a:t>Todo castigo que recibimos es menor al que merecemos</a:t>
            </a:r>
          </a:p>
          <a:p>
            <a:r>
              <a:rPr lang="es-AR" dirty="0"/>
              <a:t>La clave para soportar la prueba es discernir la meta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86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2C38F-1A4B-45C1-830A-F9094427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Un Espíritu Determinado En Las Pruebas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D7E55-B00C-473F-A490-C104055A9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baseline="30000" dirty="0"/>
              <a:t>35 </a:t>
            </a:r>
            <a:r>
              <a:rPr lang="es-ES" dirty="0"/>
              <a:t>¿Quién nos separará del amor de Cristo? ¿Tribulación, o angustia, o persecución, o hambre, o desnudez, o peligro, o espada? </a:t>
            </a:r>
            <a:r>
              <a:rPr lang="es-ES" b="1" baseline="30000" dirty="0"/>
              <a:t>36 </a:t>
            </a:r>
            <a:r>
              <a:rPr lang="es-ES" dirty="0"/>
              <a:t>Como está escrito: Por causa de ti somos muertos todo el tiempo; somos contados como ovejas de matadero. </a:t>
            </a:r>
            <a:r>
              <a:rPr lang="es-ES" b="1" baseline="30000" dirty="0"/>
              <a:t>37 </a:t>
            </a:r>
            <a:r>
              <a:rPr lang="es-ES" dirty="0"/>
              <a:t>Antes, en todas estas cosas somos más que vencedores por medio de aquel que nos amó. </a:t>
            </a:r>
            <a:r>
              <a:rPr lang="es-ES" b="1" baseline="30000" dirty="0"/>
              <a:t>38 </a:t>
            </a:r>
            <a:r>
              <a:rPr lang="es-ES" dirty="0"/>
              <a:t>Por lo cual estoy seguro de que ni la muerte, ni la vida, ni ángeles, ni principados, ni potestades, ni lo presente, ni lo por venir, </a:t>
            </a:r>
            <a:r>
              <a:rPr lang="es-ES" b="1" baseline="30000" dirty="0"/>
              <a:t>39 </a:t>
            </a:r>
            <a:r>
              <a:rPr lang="es-ES" dirty="0"/>
              <a:t>ni lo alto, ni lo profundo, ni ninguna otra cosa creada nos podrá separar del amor de Dios, que es en Cristo Jesús Señor nuestro.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621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C2631-7B10-4DC1-8F11-2CBC3C5C0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Puestos Los Ojos En Jesús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D71FD-64EE-4728-B962-985995444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Por tanto, nosotros también, teniendo en derredor nuestro tan grande nube de testigos, despojémonos de todo peso y del pecado que nos asedia, y corramos con paciencia la carrera que tenemos por delante, </a:t>
            </a:r>
            <a:r>
              <a:rPr lang="es-ES" b="1" baseline="30000" dirty="0"/>
              <a:t>2 </a:t>
            </a:r>
            <a:r>
              <a:rPr lang="es-ES" dirty="0"/>
              <a:t>puestos los ojos en Jesús, el autor y consumador de la fe, el cual por el gozo puesto delante de él sufrió la cruz, menospreciando el oprobio, y se sentó a la diestra del trono de Dios. </a:t>
            </a:r>
            <a:r>
              <a:rPr lang="es-ES" b="1" baseline="30000" dirty="0"/>
              <a:t>3 </a:t>
            </a:r>
            <a:r>
              <a:rPr lang="es-ES" dirty="0"/>
              <a:t>Considerad a aquel que sufrió tal contradicción de pecadores contra sí mismo, para que vuestro ánimo no se canse hasta desmayar. </a:t>
            </a:r>
            <a:r>
              <a:rPr lang="es-ES" b="1" baseline="30000" dirty="0"/>
              <a:t>4 </a:t>
            </a:r>
            <a:r>
              <a:rPr lang="es-ES" dirty="0"/>
              <a:t>Porque aún no habéis resistido hasta la sangre, combatiendo contra el pecado;</a:t>
            </a:r>
            <a:r>
              <a:rPr lang="es-ES" b="1" baseline="30000" dirty="0"/>
              <a:t>5 </a:t>
            </a:r>
            <a:r>
              <a:rPr lang="es-ES" dirty="0"/>
              <a:t>y habéis ya olvidado la exhortación que como a hijos se os dirige, diciendo: Hijo mío, no menosprecies la disciplina del Señor, Ni desmayes cuando eres reprendido por él;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134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42263-E4C9-4F45-B9E7-27F3D13A9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Disciplina Es Amor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E61E-D4AE-42B5-87F6-D8F90EB69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6 </a:t>
            </a:r>
            <a:r>
              <a:rPr lang="es-ES" dirty="0"/>
              <a:t>Porque el Señor al que ama, disciplina, y azota a todo el que recibe por hijo. </a:t>
            </a:r>
            <a:r>
              <a:rPr lang="es-ES" b="1" baseline="30000" dirty="0"/>
              <a:t>7 </a:t>
            </a:r>
            <a:r>
              <a:rPr lang="es-ES" dirty="0"/>
              <a:t>Si soportáis la disciplina, Dios os trata como a hijos; porque ¿qué hijo es aquel a quien el padre no disciplina? </a:t>
            </a:r>
            <a:r>
              <a:rPr lang="es-ES" b="1" baseline="30000" dirty="0"/>
              <a:t>8 </a:t>
            </a:r>
            <a:r>
              <a:rPr lang="es-ES" dirty="0"/>
              <a:t>Pero si se os deja sin disciplina, de la cual todos han sido participantes, entonces sois bastardos, y no hijos. </a:t>
            </a:r>
            <a:r>
              <a:rPr lang="es-ES" b="1" baseline="30000" dirty="0"/>
              <a:t>9 </a:t>
            </a:r>
            <a:r>
              <a:rPr lang="es-ES" dirty="0"/>
              <a:t>Por otra parte, tuvimos a nuestros padres terrenales que nos disciplinaban, y los venerábamos. ¿Por qué no obedeceremos mucho mejor al Padre de los espíritus, y viviremos? </a:t>
            </a:r>
            <a:r>
              <a:rPr lang="es-ES" b="1" baseline="30000" dirty="0"/>
              <a:t>10 </a:t>
            </a:r>
            <a:r>
              <a:rPr lang="es-ES" dirty="0"/>
              <a:t>Y aquéllos, ciertamente por pocos días nos disciplinaban como a ellos les parecía, pero éste para lo que nos es provechoso, para que participemos de su santidad. </a:t>
            </a:r>
            <a:r>
              <a:rPr lang="es-ES" b="1" baseline="30000" dirty="0"/>
              <a:t>11 </a:t>
            </a:r>
            <a:r>
              <a:rPr lang="es-ES" dirty="0"/>
              <a:t>Es verdad que ninguna disciplina al presente parece ser causa de gozo, sino de tristeza; pero después da fruto apacible de justicia a los que en ella han sido ejercitados.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250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096BE-5807-42B6-A4D2-49D6721B7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Para Esto Fuisteis Llamados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977AC-2465-455F-B824-981A11712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20 </a:t>
            </a:r>
            <a:r>
              <a:rPr lang="es-ES" dirty="0"/>
              <a:t>Pues ¿qué gloria es, si pecando sois abofeteados, y lo soportáis? Mas si haciendo lo bueno sufrís, y lo soportáis, esto ciertamente es aprobado delante de Dios. </a:t>
            </a:r>
            <a:r>
              <a:rPr lang="es-ES" b="1" baseline="30000" dirty="0"/>
              <a:t>21 </a:t>
            </a:r>
            <a:r>
              <a:rPr lang="es-ES" dirty="0"/>
              <a:t>Pues para esto fuisteis llamados; porque también Cristo padeció por nosotros, dejándonos ejemplo, para que sigáis sus pisadas; </a:t>
            </a:r>
            <a:r>
              <a:rPr lang="es-ES" b="1" baseline="30000" dirty="0"/>
              <a:t>22 </a:t>
            </a:r>
            <a:r>
              <a:rPr lang="es-ES" dirty="0"/>
              <a:t>el cual no hizo pecado, ni se halló engaño en su boca; </a:t>
            </a:r>
            <a:r>
              <a:rPr lang="es-ES" b="1" baseline="30000" dirty="0"/>
              <a:t>23 </a:t>
            </a:r>
            <a:r>
              <a:rPr lang="es-ES" dirty="0"/>
              <a:t>quien cuando le maldecían, no respondía con maldición; cuando padecía, no amenazaba, sino encomendaba la causa al que juzga justamente; </a:t>
            </a:r>
            <a:r>
              <a:rPr lang="es-ES" b="1" baseline="30000" dirty="0"/>
              <a:t>24 </a:t>
            </a:r>
            <a:r>
              <a:rPr lang="es-ES" dirty="0"/>
              <a:t>quien llevó él mismo nuestros pecados en su cuerpo sobre el madero, para que nosotros, estando muertos a los pecados, vivamos a la justicia; y por cuya herida fuisteis sanados. 1 PEDRO 2.20-24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01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F22FC-BF45-4CEB-9C76-0D0DCA2A2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Amar En La Adversidad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FAEE-9192-420D-8769-5F71418FA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baseline="30000" dirty="0"/>
              <a:t>39 </a:t>
            </a:r>
            <a:r>
              <a:rPr lang="es-ES" dirty="0"/>
              <a:t>Pero yo os digo: No resistáis al que es malo; antes, a cualquiera que te hiera en la mejilla derecha, vuélvele también la otra; </a:t>
            </a:r>
            <a:r>
              <a:rPr lang="es-ES" b="1" baseline="30000" dirty="0"/>
              <a:t>40 </a:t>
            </a:r>
            <a:r>
              <a:rPr lang="es-ES" dirty="0"/>
              <a:t>y al que quiera ponerte a pleito y quitarte la túnica, déjale también la capa; </a:t>
            </a:r>
            <a:r>
              <a:rPr lang="es-ES" b="1" baseline="30000" dirty="0"/>
              <a:t>41 </a:t>
            </a:r>
            <a:r>
              <a:rPr lang="es-ES" dirty="0"/>
              <a:t>y a cualquiera que te obligue a llevar carga por una milla, ve con él dos. </a:t>
            </a:r>
            <a:r>
              <a:rPr lang="es-ES" b="1" baseline="30000" dirty="0"/>
              <a:t>42 </a:t>
            </a:r>
            <a:r>
              <a:rPr lang="es-ES" dirty="0"/>
              <a:t>Al que te pida, dale; y al que quiera tomar de ti prestado, no se lo rehúses. </a:t>
            </a:r>
            <a:r>
              <a:rPr lang="es-ES" b="1" baseline="30000" dirty="0"/>
              <a:t>43 </a:t>
            </a:r>
            <a:r>
              <a:rPr lang="es-ES" dirty="0"/>
              <a:t>Oísteis que fue dicho: Amarás a tu prójimo, y aborrecerás a tu enemigo. </a:t>
            </a:r>
            <a:r>
              <a:rPr lang="es-ES" b="1" baseline="30000" dirty="0"/>
              <a:t>44 </a:t>
            </a:r>
            <a:r>
              <a:rPr lang="es-ES" dirty="0"/>
              <a:t>Pero yo os digo: Amad a vuestros enemigos, bendecid a los que os maldicen, haced bien a los que os aborrecen, y orad por los que os ultrajan y os persiguen MATEO 5-39-44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89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376DF-EDD5-45E7-8F38-2DF244D0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Amor En Adversidad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19629-075A-41F1-B451-1D78C986D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45 </a:t>
            </a:r>
            <a:r>
              <a:rPr lang="es-ES" dirty="0"/>
              <a:t>para que seáis hijos de vuestro Padre que está en los cielos, que hace salir su sol sobre malos y buenos, y que hace llover sobre justos e injustos. </a:t>
            </a:r>
            <a:r>
              <a:rPr lang="es-ES" b="1" baseline="30000" dirty="0"/>
              <a:t>46 </a:t>
            </a:r>
            <a:r>
              <a:rPr lang="es-ES" dirty="0"/>
              <a:t>Porque si amáis a los que os aman, ¿qué recompensa tendréis? ¿No hacen también lo mismo los publicanos? </a:t>
            </a:r>
            <a:r>
              <a:rPr lang="es-ES" b="1" baseline="30000" dirty="0"/>
              <a:t>47 </a:t>
            </a:r>
            <a:r>
              <a:rPr lang="es-ES" dirty="0"/>
              <a:t>Y si saludáis a vuestros hermanos solamente, ¿qué hacéis de más? ¿No hacen también así los gentiles? </a:t>
            </a:r>
            <a:r>
              <a:rPr lang="es-ES" b="1" baseline="30000" dirty="0"/>
              <a:t>48 </a:t>
            </a:r>
            <a:r>
              <a:rPr lang="es-ES" dirty="0"/>
              <a:t>Sed, pues, vosotros perfectos, como vuestro Padre que está en los cielos es perfecto. MATEO 5.45-48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9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3312D-A486-4AEB-94F1-9ECA55016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Aflicción Es Inevitable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25691-6BF2-4CF5-A681-DC9361FA3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33 </a:t>
            </a:r>
            <a:r>
              <a:rPr lang="es-ES" dirty="0"/>
              <a:t>Estas cosas os he hablado para que en mí tengáis paz. En el mundo tendréis aflicción; pero confiad, yo he vencido al mundo. JUAN 16.33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08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872F1-6DAF-4CB3-BF2A-8B4FF98C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Resultado Depende De Oír Y Obedecer A Jesús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FD61C-3A33-4098-BD81-2707FFA07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24 </a:t>
            </a:r>
            <a:r>
              <a:rPr lang="es-ES" dirty="0"/>
              <a:t>Cualquiera, pues, que me oye estas palabras, y las hace, le compararé a un hombre prudente, que edificó su casa sobre la roca. </a:t>
            </a:r>
            <a:r>
              <a:rPr lang="es-ES" b="1" baseline="30000" dirty="0"/>
              <a:t>25 </a:t>
            </a:r>
            <a:r>
              <a:rPr lang="es-ES" dirty="0"/>
              <a:t>Descendió lluvia, y vinieron ríos, y soplaron vientos, y golpearon contra aquella casa; y no cayó, porque estaba fundada sobre la roca. </a:t>
            </a:r>
            <a:r>
              <a:rPr lang="es-ES" b="1" baseline="30000" dirty="0"/>
              <a:t>26 </a:t>
            </a:r>
            <a:r>
              <a:rPr lang="es-ES" dirty="0"/>
              <a:t>Pero cualquiera que me oye estas palabras y no las hace, le compararé a un hombre insensato, que edificó su casa sobre la arena; </a:t>
            </a:r>
            <a:r>
              <a:rPr lang="es-ES" b="1" baseline="30000" dirty="0"/>
              <a:t>27 </a:t>
            </a:r>
            <a:r>
              <a:rPr lang="es-ES" dirty="0"/>
              <a:t>y descendió lluvia, y vinieron ríos, y soplaron vientos, y dieron con ímpetu contra aquella casa; y cayó, y fue grande su ruina.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0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93783-9989-4B12-B257-6CD746937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Prueba, Necesaria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BFBFF-BCEB-45BF-A11E-70504B7D1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22 </a:t>
            </a:r>
            <a:r>
              <a:rPr lang="es-ES" dirty="0"/>
              <a:t>confirmando los ánimos de los discípulos, exhortándoles a que permaneciesen en la fe, y diciéndoles: Es necesario que a través de muchas tribulaciones entremos en el reino de Dios. HECHOS 14.22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713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A48E6-69C0-4A4F-B62A-FACF84ADA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Menor A Lo Que Merecemos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21DE8-AE08-4260-A01B-E595CE375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 ha hecho con nosotros conforme a nuestras iniquidades, ni nos ha pagado conforme a nuestros pecados. </a:t>
            </a:r>
            <a:r>
              <a:rPr lang="es-ES" b="1" baseline="30000" dirty="0"/>
              <a:t>11 </a:t>
            </a:r>
            <a:r>
              <a:rPr lang="es-ES" dirty="0"/>
              <a:t>Porque como la altura de los cielos sobre la tierra, engrandeció su misericordia sobre los que le temen. SALMO 103.10-11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16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09B1A-5D80-48B8-98E8-4A54A2699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Contemplar El Fruto De La Prueba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B5E14-FE06-4FC5-A3B2-89E31B351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baseline="30000" dirty="0"/>
              <a:t>2 </a:t>
            </a:r>
            <a:r>
              <a:rPr lang="es-ES" dirty="0"/>
              <a:t>Hermanos míos, tened por sumo gozo cuando os halléis en diversas pruebas, </a:t>
            </a:r>
            <a:r>
              <a:rPr lang="es-ES" b="1" baseline="30000" dirty="0"/>
              <a:t>3 </a:t>
            </a:r>
            <a:r>
              <a:rPr lang="es-ES" dirty="0"/>
              <a:t>sabiendo que la prueba de vuestra fe produce paciencia [</a:t>
            </a:r>
            <a:r>
              <a:rPr lang="es-ES" i="1" dirty="0">
                <a:solidFill>
                  <a:srgbClr val="FF0000"/>
                </a:solidFill>
              </a:rPr>
              <a:t>resistencia, aguante, constancia, perseverancia</a:t>
            </a:r>
            <a:r>
              <a:rPr lang="es-ES" dirty="0"/>
              <a:t>]. </a:t>
            </a:r>
            <a:r>
              <a:rPr lang="es-ES" b="1" baseline="30000" dirty="0"/>
              <a:t>4 </a:t>
            </a:r>
            <a:r>
              <a:rPr lang="es-ES" dirty="0"/>
              <a:t>Mas tenga la paciencia su obra completa, para que seáis perfectos [</a:t>
            </a:r>
            <a:r>
              <a:rPr lang="es-ES" i="1" dirty="0">
                <a:solidFill>
                  <a:srgbClr val="FF0000"/>
                </a:solidFill>
              </a:rPr>
              <a:t>completos, maduros respecto al crecimiento</a:t>
            </a:r>
            <a:r>
              <a:rPr lang="es-ES" dirty="0"/>
              <a:t>] y cabales [</a:t>
            </a:r>
            <a:r>
              <a:rPr lang="es-ES" i="1" dirty="0">
                <a:solidFill>
                  <a:srgbClr val="FF0000"/>
                </a:solidFill>
              </a:rPr>
              <a:t>perfectamente sanos, completo en totalidad</a:t>
            </a:r>
            <a:r>
              <a:rPr lang="es-ES" dirty="0"/>
              <a:t>], sin que os falte cosa alguna. </a:t>
            </a:r>
            <a:r>
              <a:rPr lang="es-ES" b="1" baseline="30000" dirty="0"/>
              <a:t>5 </a:t>
            </a:r>
            <a:r>
              <a:rPr lang="es-ES" dirty="0"/>
              <a:t>Y si alguno de vosotros tiene falta de sabiduría, pídala a Dios, el cual da a todos  abundantemente y sin reproche, y le será dada. </a:t>
            </a:r>
            <a:r>
              <a:rPr lang="es-ES" b="1" baseline="30000" dirty="0"/>
              <a:t>6 </a:t>
            </a:r>
            <a:r>
              <a:rPr lang="es-ES" dirty="0"/>
              <a:t>Pero pida con fe, no dudando nada; porque el que duda es semejante a la onda del mar, que es arrastrada por el viento y echada de una parte a otra. </a:t>
            </a:r>
            <a:r>
              <a:rPr lang="es-ES" b="1" baseline="30000" dirty="0"/>
              <a:t>7 </a:t>
            </a:r>
            <a:r>
              <a:rPr lang="es-ES" dirty="0"/>
              <a:t>No piense, pues, quien tal haga, que recibirá cosa alguna del Señor. </a:t>
            </a:r>
            <a:r>
              <a:rPr lang="es-ES" b="1" baseline="30000" dirty="0"/>
              <a:t>8 </a:t>
            </a:r>
            <a:r>
              <a:rPr lang="es-ES" dirty="0"/>
              <a:t>El hombre de doble ánimo es inconstante en todos sus caminos. SANTIAGO 1.2-8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8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5B7B-677D-4A30-9759-7780AAE7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Salvación Es El Propósito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D1D95-F87C-4ABF-9545-FA4CB4441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6 </a:t>
            </a:r>
            <a:r>
              <a:rPr lang="es-ES" dirty="0"/>
              <a:t>En lo cual vosotros os alegráis, aunque ahora por un poco de tiempo, si es necesario, tengáis que ser afligidos en diversas pruebas, </a:t>
            </a:r>
            <a:r>
              <a:rPr lang="es-ES" b="1" baseline="30000" dirty="0"/>
              <a:t>7 </a:t>
            </a:r>
            <a:r>
              <a:rPr lang="es-ES" dirty="0"/>
              <a:t>para que sometida a prueba vuestra fe, mucho más preciosa que el oro, el cual aunque perecedero se prueba con fuego, sea hallada en alabanza, gloria y honra cuando sea manifestado Jesucristo, </a:t>
            </a:r>
            <a:r>
              <a:rPr lang="es-ES" b="1" baseline="30000" dirty="0"/>
              <a:t>8 </a:t>
            </a:r>
            <a:r>
              <a:rPr lang="es-ES" dirty="0"/>
              <a:t>a quien amáis sin haberle visto, en quien creyendo, aunque ahora no lo veáis, os alegráis con gozo inefable y glorioso; </a:t>
            </a:r>
            <a:r>
              <a:rPr lang="es-ES" b="1" baseline="30000" dirty="0"/>
              <a:t>9 </a:t>
            </a:r>
            <a:r>
              <a:rPr lang="es-ES" dirty="0"/>
              <a:t>obteniendo el fin de vuestra fe, que es la salvación de vuestras almas. 1 PEDRO 1.6-9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0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FF6F9-54E2-49B4-949E-D1B7565B6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Prueba, mandada por Dios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9F51D-DDF0-40FC-AAF9-8F7495DC2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crisol para la plata, y la hornaza para el oro; Pero Jehová prueba los corazones. PROVERBIOS 17.3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78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34310-CE98-4112-ADE3-1E29CB5C4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Círculo Virtuoso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2510B-140A-418F-A160-4631D8F04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3 </a:t>
            </a:r>
            <a:r>
              <a:rPr lang="es-ES" dirty="0"/>
              <a:t>Y no sólo esto, sino que también nos gloriamos en las tribulaciones, sabiendo que la tribulación [</a:t>
            </a:r>
            <a:r>
              <a:rPr lang="es-ES" dirty="0">
                <a:solidFill>
                  <a:srgbClr val="FF0000"/>
                </a:solidFill>
              </a:rPr>
              <a:t>aflicción, persecución, angustia</a:t>
            </a:r>
            <a:r>
              <a:rPr lang="es-ES" dirty="0"/>
              <a:t>] produce paciencia; </a:t>
            </a:r>
            <a:r>
              <a:rPr lang="es-ES" b="1" baseline="30000" dirty="0"/>
              <a:t>4 </a:t>
            </a:r>
            <a:r>
              <a:rPr lang="es-ES" dirty="0"/>
              <a:t>y la paciencia, prueba [</a:t>
            </a:r>
            <a:r>
              <a:rPr lang="es-ES" dirty="0">
                <a:solidFill>
                  <a:srgbClr val="FF0000"/>
                </a:solidFill>
              </a:rPr>
              <a:t>confiabilidad, experiencia, mérito, carácter aprobado</a:t>
            </a:r>
            <a:r>
              <a:rPr lang="es-ES" dirty="0"/>
              <a:t>]; y la prueba, esperanza; ROMANOS 5.3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11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3FA9D-1D8E-4DEA-987E-6462D56D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Junto Con La Prueba, La Salida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C526D-0066-42D2-9A49-F2B8C3102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baseline="30000" dirty="0"/>
              <a:t>13 </a:t>
            </a:r>
            <a:r>
              <a:rPr lang="es-ES" dirty="0"/>
              <a:t>No os ha sobrevenido ninguna tentación [</a:t>
            </a:r>
            <a:r>
              <a:rPr lang="es-ES" dirty="0">
                <a:solidFill>
                  <a:srgbClr val="FF0000"/>
                </a:solidFill>
              </a:rPr>
              <a:t>poner a prueba, disciplinar por adversidad, prueba o tentación</a:t>
            </a:r>
            <a:r>
              <a:rPr lang="es-ES" dirty="0"/>
              <a:t>] que no sea humana; pero fiel es Dios, que no os dejará ser tentados más de lo que podéis resistir, sino que dará también juntamente con la tentación la salida, para que podáis soportar. </a:t>
            </a:r>
            <a:r>
              <a:rPr lang="es-ES"/>
              <a:t>1 CORINTIOS 10.13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70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87</TotalTime>
  <Words>323</Words>
  <Application>Microsoft Office PowerPoint</Application>
  <PresentationFormat>Widescreen</PresentationFormat>
  <Paragraphs>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Century Gothic</vt:lpstr>
      <vt:lpstr>Wingdings 2</vt:lpstr>
      <vt:lpstr>Quotable</vt:lpstr>
      <vt:lpstr>La Prueba</vt:lpstr>
      <vt:lpstr>La Aflicción Es Inevitable</vt:lpstr>
      <vt:lpstr>La Prueba, Necesaria</vt:lpstr>
      <vt:lpstr>Menor A Lo Que Merecemos</vt:lpstr>
      <vt:lpstr>Contemplar El Fruto De La Prueba</vt:lpstr>
      <vt:lpstr>La Salvación Es El Propósito</vt:lpstr>
      <vt:lpstr>La Prueba, mandada por Dios</vt:lpstr>
      <vt:lpstr>Círculo Virtuoso</vt:lpstr>
      <vt:lpstr>Junto Con La Prueba, La Salida</vt:lpstr>
      <vt:lpstr>La Prueba Incomparable Con La Gloria Futura</vt:lpstr>
      <vt:lpstr>La Prueba Útil Para Ser Hechos A Su Imagen</vt:lpstr>
      <vt:lpstr>La Mirada En La Meta</vt:lpstr>
      <vt:lpstr>PowerPoint Presentation</vt:lpstr>
      <vt:lpstr>Un Espíritu Determinado En Las Pruebas</vt:lpstr>
      <vt:lpstr>Puestos Los Ojos En Jesús</vt:lpstr>
      <vt:lpstr>La Disciplina Es Amor</vt:lpstr>
      <vt:lpstr>Para Esto Fuisteis Llamados</vt:lpstr>
      <vt:lpstr>Amar En La Adversidad</vt:lpstr>
      <vt:lpstr>Amor En Adversidad</vt:lpstr>
      <vt:lpstr>El Resultado Depende De Oír Y Obedecer A Jesús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Prueba De La Fe</dc:title>
  <dc:creator>Danny Baker</dc:creator>
  <cp:lastModifiedBy>Danny Baker</cp:lastModifiedBy>
  <cp:revision>9</cp:revision>
  <dcterms:created xsi:type="dcterms:W3CDTF">2019-04-07T11:33:31Z</dcterms:created>
  <dcterms:modified xsi:type="dcterms:W3CDTF">2019-04-07T13:01:26Z</dcterms:modified>
</cp:coreProperties>
</file>